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heme/theme1.xml" ContentType="application/vnd.openxmlformats-officedocument.theme+xml"/>
  <Override PartName="/ppt/theme/theme3.xml" ContentType="application/vnd.openxmlformats-officedocument.theme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media/image1.png" ContentType="image/png"/>
  <Override PartName="/ppt/media/image2.png" ContentType="image/png"/>
  <Override PartName="/ppt/slides/slide1.xml" ContentType="application/vnd.openxmlformats-officedocument.presentationml.slide+xml"/>
  <Override PartName="/ppt/slides/_rels/slide1.xml.rels" ContentType="application/vnd.openxmlformats-package.relationships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fonts/Font_1_Noto_Sans_SC_Regular.fntdata" ContentType="application/x-fontdata"/>
  <Override PartName="/ppt/fonts/Font_2_MiSans_Regular.fntdata" ContentType="application/x-fontdata"/>
  <Override PartName="/ppt/presProps.xml" ContentType="application/vnd.openxmlformats-officedocument.presentationml.presPro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embedTrueTypeFonts="1">
  <p:sldMasterIdLst>
    <p:sldMasterId id="2147483648" r:id="rId2"/>
  </p:sldMasterIdLst>
  <p:notesMasterIdLst>
    <p:notesMasterId r:id="rId3"/>
  </p:notesMasterIdLst>
  <p:sldIdLst>
    <p:sldId id="256" r:id="rId4"/>
  </p:sldIdLst>
  <p:sldSz cx="12192000" cy="6858000"/>
  <p:notesSz cx="6858000" cy="12192000"/>
  <p:embeddedFontLst>
    <p:embeddedFont>
      <p:font typeface="Noto Sans SC"/>
      <p:regular r:id="rId5"/>
    </p:embeddedFont>
    <p:embeddedFont>
      <p:font typeface="MiSans"/>
      <p:regular r:id="rId6"/>
    </p:embeddedFont>
    <p:embeddedFont>
      <p:font typeface="Calibri Light"/>
    </p:embeddedFont>
    <p:embeddedFont>
      <p:font typeface="Microsoft YaHei"/>
    </p:embeddedFont>
  </p:embeddedFon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font" Target="fonts/Font_1_Noto_Sans_SC_Regular.fntdata"/><Relationship Id="rId6" Type="http://schemas.openxmlformats.org/officeDocument/2006/relationships/font" Target="fonts/Font_2_MiSans_Regular.fntdata"/><Relationship Id="rId7" Type="http://schemas.openxmlformats.org/officeDocument/2006/relationships/presProps" Target="presProps.xml"/>
</Relationships>
</file>

<file path=ppt/media/image1.pn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Для перемещения страницы щёлкните мышью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правки формата примечаний щёлкните мышью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&lt;верхний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4A946896-59B3-40CE-8DB0-0E0CCC46573C}" type="slidenum"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&lt;номер&gt;</a:t>
            </a:fld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07C217F-45E9-485D-A7D2-0CED19114E8B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&lt;номер&gt;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9fa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0"/>
          <p:cNvSpPr/>
          <p:nvPr/>
        </p:nvSpPr>
        <p:spPr>
          <a:xfrm>
            <a:off x="0" y="0"/>
            <a:ext cx="12191760" cy="685764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0f172b"/>
              </a:gs>
              <a:gs pos="50000">
                <a:srgbClr val="1d293d"/>
              </a:gs>
              <a:gs pos="100000">
                <a:srgbClr val="000000"/>
              </a:gs>
            </a:gsLst>
            <a:lin ang="27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" name="Text 1"/>
          <p:cNvSpPr/>
          <p:nvPr/>
        </p:nvSpPr>
        <p:spPr>
          <a:xfrm>
            <a:off x="380880" y="380880"/>
            <a:ext cx="11601000" cy="38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</a:pPr>
            <a:r>
              <a:rPr b="1" lang="en-US" sz="2700" strike="noStrike" u="none">
                <a:solidFill>
                  <a:srgbClr val="ffffff"/>
                </a:solidFill>
                <a:effectLst/>
                <a:uFillTx/>
                <a:latin typeface="Noto Sans SC"/>
                <a:ea typeface="Noto Sans SC"/>
              </a:rPr>
              <a:t>Проектирование UI</a:t>
            </a:r>
            <a:endParaRPr b="0" lang="ru-RU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" name="Shape 2"/>
          <p:cNvSpPr/>
          <p:nvPr/>
        </p:nvSpPr>
        <p:spPr>
          <a:xfrm>
            <a:off x="380880" y="952560"/>
            <a:ext cx="609120" cy="37800"/>
          </a:xfrm>
          <a:custGeom>
            <a:avLst/>
            <a:gdLst>
              <a:gd name="textAreaLeft" fmla="*/ 0 w 609120"/>
              <a:gd name="textAreaRight" fmla="*/ 609480 w 609120"/>
              <a:gd name="textAreaTop" fmla="*/ 0 h 37800"/>
              <a:gd name="textAreaBottom" fmla="*/ 38160 h 37800"/>
            </a:gdLst>
            <a:ahLst/>
            <a:cxnLst/>
            <a:rect l="textAreaLeft" t="textAreaTop" r="textAreaRight" b="textAreaBottom"/>
            <a:pathLst>
              <a:path w="609600" h="38100">
                <a:moveTo>
                  <a:pt x="19050" y="0"/>
                </a:moveTo>
                <a:lnTo>
                  <a:pt x="590550" y="0"/>
                </a:lnTo>
                <a:cubicBezTo>
                  <a:pt x="601064" y="0"/>
                  <a:pt x="609600" y="8536"/>
                  <a:pt x="609600" y="19050"/>
                </a:cubicBezTo>
                <a:lnTo>
                  <a:pt x="609600" y="19050"/>
                </a:lnTo>
                <a:cubicBezTo>
                  <a:pt x="609600" y="29564"/>
                  <a:pt x="601064" y="38100"/>
                  <a:pt x="5905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rotWithShape="0">
            <a:gsLst>
              <a:gs pos="0">
                <a:srgbClr val="51a2ff"/>
              </a:gs>
              <a:gs pos="100000">
                <a:srgbClr val="00d3f2"/>
              </a:gs>
            </a:gsLst>
            <a:lin ang="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6840" bIns="-684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Text 3"/>
          <p:cNvSpPr/>
          <p:nvPr/>
        </p:nvSpPr>
        <p:spPr>
          <a:xfrm>
            <a:off x="1104840" y="838080"/>
            <a:ext cx="412380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350" strike="noStrike" u="none">
                <a:solidFill>
                  <a:srgbClr val="90a1b9"/>
                </a:solidFill>
                <a:effectLst/>
                <a:uFillTx/>
                <a:latin typeface="MiSans"/>
                <a:ea typeface="MiSans"/>
              </a:rPr>
              <a:t>Музыкальный плеер с glassmorphism эффектом</a:t>
            </a:r>
            <a:endParaRPr b="0" lang="ru-RU" sz="13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Shape 4"/>
          <p:cNvSpPr/>
          <p:nvPr/>
        </p:nvSpPr>
        <p:spPr>
          <a:xfrm>
            <a:off x="385920" y="1338120"/>
            <a:ext cx="4619160" cy="2390400"/>
          </a:xfrm>
          <a:custGeom>
            <a:avLst/>
            <a:gdLst>
              <a:gd name="textAreaLeft" fmla="*/ 0 w 4619160"/>
              <a:gd name="textAreaRight" fmla="*/ 4619520 w 4619160"/>
              <a:gd name="textAreaTop" fmla="*/ 0 h 2390400"/>
              <a:gd name="textAreaBottom" fmla="*/ 2390760 h 2390400"/>
            </a:gdLst>
            <a:ahLst/>
            <a:cxnLst/>
            <a:rect l="textAreaLeft" t="textAreaTop" r="textAreaRight" b="textAreaBottom"/>
            <a:pathLst>
              <a:path w="4619625" h="2390775">
                <a:moveTo>
                  <a:pt x="152412" y="0"/>
                </a:moveTo>
                <a:lnTo>
                  <a:pt x="4467213" y="0"/>
                </a:lnTo>
                <a:cubicBezTo>
                  <a:pt x="4551388" y="0"/>
                  <a:pt x="4619625" y="68237"/>
                  <a:pt x="4619625" y="152412"/>
                </a:cubicBezTo>
                <a:lnTo>
                  <a:pt x="4619625" y="2238363"/>
                </a:lnTo>
                <a:cubicBezTo>
                  <a:pt x="4619625" y="2322538"/>
                  <a:pt x="4551388" y="2390775"/>
                  <a:pt x="4467213" y="2390775"/>
                </a:cubicBezTo>
                <a:lnTo>
                  <a:pt x="152412" y="2390775"/>
                </a:lnTo>
                <a:cubicBezTo>
                  <a:pt x="68237" y="2390775"/>
                  <a:pt x="0" y="2322538"/>
                  <a:pt x="0" y="2238363"/>
                </a:cubicBezTo>
                <a:lnTo>
                  <a:pt x="0" y="152412"/>
                </a:lnTo>
                <a:cubicBezTo>
                  <a:pt x="0" y="68237"/>
                  <a:pt x="68237" y="0"/>
                  <a:pt x="152412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12700">
            <a:solidFill>
              <a:srgbClr val="ffffff">
                <a:alpha val="1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Shape 5"/>
          <p:cNvSpPr/>
          <p:nvPr/>
        </p:nvSpPr>
        <p:spPr>
          <a:xfrm>
            <a:off x="581040" y="1533600"/>
            <a:ext cx="380520" cy="380520"/>
          </a:xfrm>
          <a:custGeom>
            <a:avLst/>
            <a:gdLst>
              <a:gd name="textAreaLeft" fmla="*/ 0 w 380520"/>
              <a:gd name="textAreaRight" fmla="*/ 380880 w 380520"/>
              <a:gd name="textAreaTop" fmla="*/ 0 h 380520"/>
              <a:gd name="textAreaBottom" fmla="*/ 380880 h 380520"/>
            </a:gdLst>
            <a:ahLst/>
            <a:cxnLst/>
            <a:rect l="textAreaLeft" t="textAreaTop" r="textAreaRight" b="textAreaBottom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0">
            <a:gsLst>
              <a:gs pos="0">
                <a:srgbClr val="2b7fff"/>
              </a:gs>
              <a:gs pos="100000">
                <a:srgbClr val="00b8db"/>
              </a:gs>
            </a:gsLst>
            <a:lin ang="27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Shape 6"/>
          <p:cNvSpPr/>
          <p:nvPr/>
        </p:nvSpPr>
        <p:spPr>
          <a:xfrm>
            <a:off x="688320" y="1638360"/>
            <a:ext cx="171000" cy="171000"/>
          </a:xfrm>
          <a:custGeom>
            <a:avLst/>
            <a:gdLst>
              <a:gd name="textAreaLeft" fmla="*/ 0 w 171000"/>
              <a:gd name="textAreaRight" fmla="*/ 171360 w 171000"/>
              <a:gd name="textAreaTop" fmla="*/ 0 h 171000"/>
              <a:gd name="textAreaBottom" fmla="*/ 171360 h 171000"/>
            </a:gdLst>
            <a:ahLst/>
            <a:cxnLst/>
            <a:rect l="textAreaLeft" t="textAreaTop" r="textAreaRight" b="textAreaBottom"/>
            <a:pathLst>
              <a:path w="171450" h="171450">
                <a:moveTo>
                  <a:pt x="171450" y="85725"/>
                </a:moveTo>
                <a:cubicBezTo>
                  <a:pt x="171450" y="86026"/>
                  <a:pt x="171450" y="86328"/>
                  <a:pt x="171450" y="86629"/>
                </a:cubicBezTo>
                <a:cubicBezTo>
                  <a:pt x="171316" y="98852"/>
                  <a:pt x="160199" y="107156"/>
                  <a:pt x="147976" y="107156"/>
                </a:cubicBezTo>
                <a:lnTo>
                  <a:pt x="115193" y="107156"/>
                </a:lnTo>
                <a:cubicBezTo>
                  <a:pt x="106319" y="107156"/>
                  <a:pt x="99120" y="114356"/>
                  <a:pt x="99120" y="123230"/>
                </a:cubicBezTo>
                <a:cubicBezTo>
                  <a:pt x="99120" y="124368"/>
                  <a:pt x="99253" y="125473"/>
                  <a:pt x="99454" y="126545"/>
                </a:cubicBezTo>
                <a:cubicBezTo>
                  <a:pt x="100158" y="129960"/>
                  <a:pt x="101631" y="133242"/>
                  <a:pt x="103071" y="136557"/>
                </a:cubicBezTo>
                <a:cubicBezTo>
                  <a:pt x="105114" y="141178"/>
                  <a:pt x="107123" y="145766"/>
                  <a:pt x="107123" y="150622"/>
                </a:cubicBezTo>
                <a:cubicBezTo>
                  <a:pt x="107123" y="161270"/>
                  <a:pt x="99890" y="170948"/>
                  <a:pt x="89241" y="171383"/>
                </a:cubicBezTo>
                <a:cubicBezTo>
                  <a:pt x="88069" y="171417"/>
                  <a:pt x="86897" y="171450"/>
                  <a:pt x="85692" y="171450"/>
                </a:cubicBezTo>
                <a:cubicBezTo>
                  <a:pt x="38342" y="171450"/>
                  <a:pt x="-33" y="133075"/>
                  <a:pt x="-33" y="85725"/>
                </a:cubicBezTo>
                <a:cubicBezTo>
                  <a:pt x="-33" y="38375"/>
                  <a:pt x="38375" y="0"/>
                  <a:pt x="85725" y="0"/>
                </a:cubicBezTo>
                <a:cubicBezTo>
                  <a:pt x="133075" y="0"/>
                  <a:pt x="171450" y="38375"/>
                  <a:pt x="171450" y="85725"/>
                </a:cubicBezTo>
                <a:close/>
                <a:moveTo>
                  <a:pt x="42863" y="96441"/>
                </a:moveTo>
                <a:cubicBezTo>
                  <a:pt x="42863" y="90527"/>
                  <a:pt x="38061" y="85725"/>
                  <a:pt x="32147" y="85725"/>
                </a:cubicBezTo>
                <a:cubicBezTo>
                  <a:pt x="26233" y="85725"/>
                  <a:pt x="21431" y="90527"/>
                  <a:pt x="21431" y="96441"/>
                </a:cubicBezTo>
                <a:cubicBezTo>
                  <a:pt x="21431" y="102355"/>
                  <a:pt x="26233" y="107156"/>
                  <a:pt x="32147" y="107156"/>
                </a:cubicBezTo>
                <a:cubicBezTo>
                  <a:pt x="38061" y="107156"/>
                  <a:pt x="42863" y="102355"/>
                  <a:pt x="42863" y="96441"/>
                </a:cubicBezTo>
                <a:close/>
                <a:moveTo>
                  <a:pt x="42863" y="64294"/>
                </a:moveTo>
                <a:cubicBezTo>
                  <a:pt x="48777" y="64294"/>
                  <a:pt x="53578" y="59492"/>
                  <a:pt x="53578" y="53578"/>
                </a:cubicBezTo>
                <a:cubicBezTo>
                  <a:pt x="53578" y="47664"/>
                  <a:pt x="48777" y="42863"/>
                  <a:pt x="42863" y="42863"/>
                </a:cubicBezTo>
                <a:cubicBezTo>
                  <a:pt x="36948" y="42863"/>
                  <a:pt x="32147" y="47664"/>
                  <a:pt x="32147" y="53578"/>
                </a:cubicBezTo>
                <a:cubicBezTo>
                  <a:pt x="32147" y="59492"/>
                  <a:pt x="36948" y="64294"/>
                  <a:pt x="42863" y="64294"/>
                </a:cubicBezTo>
                <a:close/>
                <a:moveTo>
                  <a:pt x="96441" y="32147"/>
                </a:moveTo>
                <a:cubicBezTo>
                  <a:pt x="96441" y="26233"/>
                  <a:pt x="91639" y="21431"/>
                  <a:pt x="85725" y="21431"/>
                </a:cubicBezTo>
                <a:cubicBezTo>
                  <a:pt x="79811" y="21431"/>
                  <a:pt x="75009" y="26233"/>
                  <a:pt x="75009" y="32147"/>
                </a:cubicBezTo>
                <a:cubicBezTo>
                  <a:pt x="75009" y="38061"/>
                  <a:pt x="79811" y="42863"/>
                  <a:pt x="85725" y="42863"/>
                </a:cubicBezTo>
                <a:cubicBezTo>
                  <a:pt x="91639" y="42863"/>
                  <a:pt x="96441" y="38061"/>
                  <a:pt x="96441" y="32147"/>
                </a:cubicBezTo>
                <a:close/>
                <a:moveTo>
                  <a:pt x="128588" y="64294"/>
                </a:moveTo>
                <a:cubicBezTo>
                  <a:pt x="134502" y="64294"/>
                  <a:pt x="139303" y="59492"/>
                  <a:pt x="139303" y="53578"/>
                </a:cubicBezTo>
                <a:cubicBezTo>
                  <a:pt x="139303" y="47664"/>
                  <a:pt x="134502" y="42863"/>
                  <a:pt x="128588" y="42863"/>
                </a:cubicBezTo>
                <a:cubicBezTo>
                  <a:pt x="122673" y="42863"/>
                  <a:pt x="117872" y="47664"/>
                  <a:pt x="117872" y="53578"/>
                </a:cubicBezTo>
                <a:cubicBezTo>
                  <a:pt x="117872" y="59492"/>
                  <a:pt x="122673" y="64294"/>
                  <a:pt x="128588" y="6429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" name="Text 7"/>
          <p:cNvSpPr/>
          <p:nvPr/>
        </p:nvSpPr>
        <p:spPr>
          <a:xfrm>
            <a:off x="1076400" y="1590840"/>
            <a:ext cx="180936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0000"/>
              </a:lnSpc>
            </a:pPr>
            <a:r>
              <a:rPr b="1" lang="en-US" sz="1500" strike="noStrike" u="none">
                <a:solidFill>
                  <a:srgbClr val="ffffff"/>
                </a:solidFill>
                <a:effectLst/>
                <a:uFillTx/>
                <a:latin typeface="Noto Sans SC"/>
                <a:ea typeface="Noto Sans SC"/>
              </a:rPr>
              <a:t>Выбранный стиль</a:t>
            </a:r>
            <a:endParaRPr b="0" lang="ru-RU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Text 8"/>
          <p:cNvSpPr/>
          <p:nvPr/>
        </p:nvSpPr>
        <p:spPr>
          <a:xfrm>
            <a:off x="581040" y="2066760"/>
            <a:ext cx="4295520" cy="19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0000"/>
              </a:lnSpc>
            </a:pPr>
            <a:r>
              <a:rPr b="1" lang="en-US" sz="1050" strike="noStrike" u="none">
                <a:solidFill>
                  <a:srgbClr val="51a2ff"/>
                </a:solidFill>
                <a:effectLst/>
                <a:uFillTx/>
                <a:latin typeface="MiSans"/>
                <a:ea typeface="MiSans"/>
              </a:rPr>
              <a:t>Glassmorphism</a:t>
            </a:r>
            <a:endParaRPr b="0" lang="ru-RU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Text 9"/>
          <p:cNvSpPr/>
          <p:nvPr/>
        </p:nvSpPr>
        <p:spPr>
          <a:xfrm>
            <a:off x="581040" y="2295360"/>
            <a:ext cx="4295520" cy="64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40000"/>
              </a:lnSpc>
            </a:pPr>
            <a:r>
              <a:rPr b="0" lang="en-US" sz="1050" strike="noStrike" u="none">
                <a:solidFill>
                  <a:srgbClr val="cad5e2"/>
                </a:solidFill>
                <a:effectLst/>
                <a:uFillTx/>
                <a:latin typeface="MiSans"/>
                <a:ea typeface="MiSans"/>
              </a:rPr>
              <a:t>Стеклянный эффект с размытием фона (backdrop-blur), создающий ощущение глубины и современности. Полупрозрачные элементы плавно перетекают друг в друга.</a:t>
            </a:r>
            <a:endParaRPr b="0" lang="ru-RU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Shape 10"/>
          <p:cNvSpPr/>
          <p:nvPr/>
        </p:nvSpPr>
        <p:spPr>
          <a:xfrm>
            <a:off x="585720" y="3064680"/>
            <a:ext cx="771120" cy="466200"/>
          </a:xfrm>
          <a:custGeom>
            <a:avLst/>
            <a:gdLst>
              <a:gd name="textAreaLeft" fmla="*/ 0 w 771120"/>
              <a:gd name="textAreaRight" fmla="*/ 771480 w 771120"/>
              <a:gd name="textAreaTop" fmla="*/ 0 h 466200"/>
              <a:gd name="textAreaBottom" fmla="*/ 466560 h 466200"/>
            </a:gdLst>
            <a:ahLst/>
            <a:cxnLst/>
            <a:rect l="textAreaLeft" t="textAreaTop" r="textAreaRight" b="textAreaBottom"/>
            <a:pathLst>
              <a:path w="771525" h="466725">
                <a:moveTo>
                  <a:pt x="76202" y="0"/>
                </a:moveTo>
                <a:lnTo>
                  <a:pt x="695323" y="0"/>
                </a:lnTo>
                <a:cubicBezTo>
                  <a:pt x="737408" y="0"/>
                  <a:pt x="771525" y="34117"/>
                  <a:pt x="771525" y="76202"/>
                </a:cubicBezTo>
                <a:lnTo>
                  <a:pt x="771525" y="390523"/>
                </a:lnTo>
                <a:cubicBezTo>
                  <a:pt x="771525" y="432608"/>
                  <a:pt x="737408" y="466725"/>
                  <a:pt x="695323" y="466725"/>
                </a:cubicBezTo>
                <a:lnTo>
                  <a:pt x="76202" y="466725"/>
                </a:lnTo>
                <a:cubicBezTo>
                  <a:pt x="34117" y="466725"/>
                  <a:pt x="0" y="432608"/>
                  <a:pt x="0" y="390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d293d"/>
          </a:solidFill>
          <a:ln w="12700">
            <a:solidFill>
              <a:srgbClr val="31415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9" name="Text 11"/>
          <p:cNvSpPr/>
          <p:nvPr/>
        </p:nvSpPr>
        <p:spPr>
          <a:xfrm>
            <a:off x="704880" y="3126600"/>
            <a:ext cx="590040" cy="15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10000"/>
              </a:lnSpc>
            </a:pPr>
            <a:r>
              <a:rPr b="0" lang="en-US" sz="900" strike="noStrike" u="none">
                <a:solidFill>
                  <a:srgbClr val="90a1b9"/>
                </a:solidFill>
                <a:effectLst/>
                <a:uFillTx/>
                <a:latin typeface="MiSans"/>
                <a:ea typeface="MiSans"/>
              </a:rPr>
              <a:t>Фон</a:t>
            </a:r>
            <a:endParaRPr b="0" lang="ru-RU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Text 12"/>
          <p:cNvSpPr/>
          <p:nvPr/>
        </p:nvSpPr>
        <p:spPr>
          <a:xfrm>
            <a:off x="704880" y="3278880"/>
            <a:ext cx="599760" cy="19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0000"/>
              </a:lnSpc>
            </a:pPr>
            <a:r>
              <a:rPr b="1" lang="en-US" sz="1050" strike="noStrike" u="none">
                <a:solidFill>
                  <a:srgbClr val="ffffff"/>
                </a:solidFill>
                <a:effectLst/>
                <a:uFillTx/>
                <a:latin typeface="MiSans"/>
                <a:ea typeface="MiSans"/>
              </a:rPr>
              <a:t>Темный</a:t>
            </a:r>
            <a:endParaRPr b="0" lang="ru-RU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Shape 13"/>
          <p:cNvSpPr/>
          <p:nvPr/>
        </p:nvSpPr>
        <p:spPr>
          <a:xfrm>
            <a:off x="1441440" y="3064680"/>
            <a:ext cx="1152000" cy="466200"/>
          </a:xfrm>
          <a:custGeom>
            <a:avLst/>
            <a:gdLst>
              <a:gd name="textAreaLeft" fmla="*/ 0 w 1152000"/>
              <a:gd name="textAreaRight" fmla="*/ 1152360 w 1152000"/>
              <a:gd name="textAreaTop" fmla="*/ 0 h 466200"/>
              <a:gd name="textAreaBottom" fmla="*/ 466560 h 466200"/>
            </a:gdLst>
            <a:ahLst/>
            <a:cxnLst/>
            <a:rect l="textAreaLeft" t="textAreaTop" r="textAreaRight" b="textAreaBottom"/>
            <a:pathLst>
              <a:path w="1152525" h="466725">
                <a:moveTo>
                  <a:pt x="76202" y="0"/>
                </a:moveTo>
                <a:lnTo>
                  <a:pt x="1076323" y="0"/>
                </a:lnTo>
                <a:cubicBezTo>
                  <a:pt x="1118408" y="0"/>
                  <a:pt x="1152525" y="34117"/>
                  <a:pt x="1152525" y="76202"/>
                </a:cubicBezTo>
                <a:lnTo>
                  <a:pt x="1152525" y="390523"/>
                </a:lnTo>
                <a:cubicBezTo>
                  <a:pt x="1152525" y="432608"/>
                  <a:pt x="1118408" y="466725"/>
                  <a:pt x="1076323" y="466725"/>
                </a:cubicBezTo>
                <a:lnTo>
                  <a:pt x="76202" y="466725"/>
                </a:lnTo>
                <a:cubicBezTo>
                  <a:pt x="34117" y="466725"/>
                  <a:pt x="0" y="432608"/>
                  <a:pt x="0" y="390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d293d"/>
          </a:solidFill>
          <a:ln w="12700">
            <a:solidFill>
              <a:srgbClr val="31415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2" name="Text 14"/>
          <p:cNvSpPr/>
          <p:nvPr/>
        </p:nvSpPr>
        <p:spPr>
          <a:xfrm>
            <a:off x="1560600" y="3126600"/>
            <a:ext cx="971280" cy="15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10000"/>
              </a:lnSpc>
            </a:pPr>
            <a:r>
              <a:rPr b="0" lang="en-US" sz="900" strike="noStrike" u="none">
                <a:solidFill>
                  <a:srgbClr val="90a1b9"/>
                </a:solidFill>
                <a:effectLst/>
                <a:uFillTx/>
                <a:latin typeface="MiSans"/>
                <a:ea typeface="MiSans"/>
              </a:rPr>
              <a:t>Акценты</a:t>
            </a:r>
            <a:endParaRPr b="0" lang="ru-RU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Text 15"/>
          <p:cNvSpPr/>
          <p:nvPr/>
        </p:nvSpPr>
        <p:spPr>
          <a:xfrm>
            <a:off x="1560600" y="3278880"/>
            <a:ext cx="980640" cy="19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0000"/>
              </a:lnSpc>
            </a:pPr>
            <a:r>
              <a:rPr b="1" lang="en-US" sz="1050" strike="noStrike" u="none">
                <a:solidFill>
                  <a:srgbClr val="ffffff"/>
                </a:solidFill>
                <a:effectLst/>
                <a:uFillTx/>
                <a:latin typeface="MiSans"/>
                <a:ea typeface="MiSans"/>
              </a:rPr>
              <a:t>Белый/Серый</a:t>
            </a:r>
            <a:endParaRPr b="0" lang="ru-RU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Shape 16"/>
          <p:cNvSpPr/>
          <p:nvPr/>
        </p:nvSpPr>
        <p:spPr>
          <a:xfrm>
            <a:off x="385920" y="3893400"/>
            <a:ext cx="4619160" cy="2390400"/>
          </a:xfrm>
          <a:custGeom>
            <a:avLst/>
            <a:gdLst>
              <a:gd name="textAreaLeft" fmla="*/ 0 w 4619160"/>
              <a:gd name="textAreaRight" fmla="*/ 4619520 w 4619160"/>
              <a:gd name="textAreaTop" fmla="*/ 0 h 2390400"/>
              <a:gd name="textAreaBottom" fmla="*/ 2390760 h 2390400"/>
            </a:gdLst>
            <a:ahLst/>
            <a:cxnLst/>
            <a:rect l="textAreaLeft" t="textAreaTop" r="textAreaRight" b="textAreaBottom"/>
            <a:pathLst>
              <a:path w="4619625" h="2390775">
                <a:moveTo>
                  <a:pt x="152412" y="0"/>
                </a:moveTo>
                <a:lnTo>
                  <a:pt x="4467213" y="0"/>
                </a:lnTo>
                <a:cubicBezTo>
                  <a:pt x="4551388" y="0"/>
                  <a:pt x="4619625" y="68237"/>
                  <a:pt x="4619625" y="152412"/>
                </a:cubicBezTo>
                <a:lnTo>
                  <a:pt x="4619625" y="2238363"/>
                </a:lnTo>
                <a:cubicBezTo>
                  <a:pt x="4619625" y="2322538"/>
                  <a:pt x="4551388" y="2390775"/>
                  <a:pt x="4467213" y="2390775"/>
                </a:cubicBezTo>
                <a:lnTo>
                  <a:pt x="152412" y="2390775"/>
                </a:lnTo>
                <a:cubicBezTo>
                  <a:pt x="68237" y="2390775"/>
                  <a:pt x="0" y="2322538"/>
                  <a:pt x="0" y="2238363"/>
                </a:cubicBezTo>
                <a:lnTo>
                  <a:pt x="0" y="152412"/>
                </a:lnTo>
                <a:cubicBezTo>
                  <a:pt x="0" y="68237"/>
                  <a:pt x="68237" y="0"/>
                  <a:pt x="152412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12700">
            <a:solidFill>
              <a:srgbClr val="ffffff">
                <a:alpha val="1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" name="Shape 17"/>
          <p:cNvSpPr/>
          <p:nvPr/>
        </p:nvSpPr>
        <p:spPr>
          <a:xfrm>
            <a:off x="581040" y="4088520"/>
            <a:ext cx="380520" cy="380520"/>
          </a:xfrm>
          <a:custGeom>
            <a:avLst/>
            <a:gdLst>
              <a:gd name="textAreaLeft" fmla="*/ 0 w 380520"/>
              <a:gd name="textAreaRight" fmla="*/ 380880 w 380520"/>
              <a:gd name="textAreaTop" fmla="*/ 0 h 380520"/>
              <a:gd name="textAreaBottom" fmla="*/ 380880 h 380520"/>
            </a:gdLst>
            <a:ahLst/>
            <a:cxnLst/>
            <a:rect l="textAreaLeft" t="textAreaTop" r="textAreaRight" b="textAreaBottom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0">
            <a:gsLst>
              <a:gs pos="0">
                <a:srgbClr val="ad46ff"/>
              </a:gs>
              <a:gs pos="100000">
                <a:srgbClr val="f6339a"/>
              </a:gs>
            </a:gsLst>
            <a:lin ang="27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Shape 18"/>
          <p:cNvSpPr/>
          <p:nvPr/>
        </p:nvSpPr>
        <p:spPr>
          <a:xfrm>
            <a:off x="688320" y="4193280"/>
            <a:ext cx="171000" cy="171000"/>
          </a:xfrm>
          <a:custGeom>
            <a:avLst/>
            <a:gdLst>
              <a:gd name="textAreaLeft" fmla="*/ 0 w 171000"/>
              <a:gd name="textAreaRight" fmla="*/ 171360 w 171000"/>
              <a:gd name="textAreaTop" fmla="*/ 0 h 171000"/>
              <a:gd name="textAreaBottom" fmla="*/ 171360 h 171000"/>
            </a:gdLst>
            <a:ahLst/>
            <a:cxnLst/>
            <a:rect l="textAreaLeft" t="textAreaTop" r="textAreaRight" b="textAreaBottom"/>
            <a:pathLst>
              <a:path w="171450" h="171450">
                <a:moveTo>
                  <a:pt x="95101" y="-435"/>
                </a:moveTo>
                <a:cubicBezTo>
                  <a:pt x="89308" y="-3784"/>
                  <a:pt x="82142" y="-3784"/>
                  <a:pt x="76349" y="-435"/>
                </a:cubicBezTo>
                <a:lnTo>
                  <a:pt x="48153" y="15839"/>
                </a:lnTo>
                <a:cubicBezTo>
                  <a:pt x="42360" y="19188"/>
                  <a:pt x="38777" y="25383"/>
                  <a:pt x="38777" y="32080"/>
                </a:cubicBezTo>
                <a:lnTo>
                  <a:pt x="38777" y="66202"/>
                </a:lnTo>
                <a:lnTo>
                  <a:pt x="9209" y="83280"/>
                </a:lnTo>
                <a:cubicBezTo>
                  <a:pt x="3416" y="86629"/>
                  <a:pt x="-167" y="92824"/>
                  <a:pt x="-167" y="99521"/>
                </a:cubicBezTo>
                <a:lnTo>
                  <a:pt x="-167" y="132104"/>
                </a:lnTo>
                <a:cubicBezTo>
                  <a:pt x="-167" y="138801"/>
                  <a:pt x="3416" y="144996"/>
                  <a:pt x="9209" y="148344"/>
                </a:cubicBezTo>
                <a:lnTo>
                  <a:pt x="37438" y="164619"/>
                </a:lnTo>
                <a:cubicBezTo>
                  <a:pt x="43231" y="167967"/>
                  <a:pt x="50397" y="167967"/>
                  <a:pt x="56190" y="164619"/>
                </a:cubicBezTo>
                <a:lnTo>
                  <a:pt x="85758" y="147541"/>
                </a:lnTo>
                <a:lnTo>
                  <a:pt x="115327" y="164619"/>
                </a:lnTo>
                <a:cubicBezTo>
                  <a:pt x="121120" y="167967"/>
                  <a:pt x="128286" y="167967"/>
                  <a:pt x="134079" y="164619"/>
                </a:cubicBezTo>
                <a:lnTo>
                  <a:pt x="162241" y="148344"/>
                </a:lnTo>
                <a:cubicBezTo>
                  <a:pt x="168034" y="144996"/>
                  <a:pt x="171617" y="138801"/>
                  <a:pt x="171617" y="132104"/>
                </a:cubicBezTo>
                <a:lnTo>
                  <a:pt x="171617" y="99521"/>
                </a:lnTo>
                <a:cubicBezTo>
                  <a:pt x="171617" y="92824"/>
                  <a:pt x="168034" y="86629"/>
                  <a:pt x="162241" y="83280"/>
                </a:cubicBezTo>
                <a:lnTo>
                  <a:pt x="132673" y="66202"/>
                </a:lnTo>
                <a:lnTo>
                  <a:pt x="132673" y="32080"/>
                </a:lnTo>
                <a:cubicBezTo>
                  <a:pt x="132673" y="25383"/>
                  <a:pt x="129090" y="19188"/>
                  <a:pt x="123297" y="15839"/>
                </a:cubicBezTo>
                <a:lnTo>
                  <a:pt x="95101" y="-435"/>
                </a:lnTo>
                <a:close/>
                <a:moveTo>
                  <a:pt x="77688" y="97981"/>
                </a:moveTo>
                <a:lnTo>
                  <a:pt x="77688" y="133644"/>
                </a:lnTo>
                <a:lnTo>
                  <a:pt x="48120" y="150722"/>
                </a:lnTo>
                <a:cubicBezTo>
                  <a:pt x="47718" y="150956"/>
                  <a:pt x="47249" y="151090"/>
                  <a:pt x="46780" y="151090"/>
                </a:cubicBezTo>
                <a:lnTo>
                  <a:pt x="46780" y="115829"/>
                </a:lnTo>
                <a:lnTo>
                  <a:pt x="77688" y="97981"/>
                </a:lnTo>
                <a:close/>
                <a:moveTo>
                  <a:pt x="155176" y="98182"/>
                </a:moveTo>
                <a:cubicBezTo>
                  <a:pt x="155410" y="98584"/>
                  <a:pt x="155544" y="99053"/>
                  <a:pt x="155544" y="99521"/>
                </a:cubicBezTo>
                <a:lnTo>
                  <a:pt x="155544" y="132104"/>
                </a:lnTo>
                <a:cubicBezTo>
                  <a:pt x="155544" y="133075"/>
                  <a:pt x="155042" y="133945"/>
                  <a:pt x="154205" y="134414"/>
                </a:cubicBezTo>
                <a:lnTo>
                  <a:pt x="125976" y="150688"/>
                </a:lnTo>
                <a:cubicBezTo>
                  <a:pt x="125574" y="150923"/>
                  <a:pt x="125105" y="151057"/>
                  <a:pt x="124636" y="151057"/>
                </a:cubicBezTo>
                <a:lnTo>
                  <a:pt x="124636" y="115796"/>
                </a:lnTo>
                <a:lnTo>
                  <a:pt x="155176" y="98182"/>
                </a:lnTo>
                <a:close/>
                <a:moveTo>
                  <a:pt x="116633" y="32080"/>
                </a:moveTo>
                <a:lnTo>
                  <a:pt x="116633" y="66202"/>
                </a:lnTo>
                <a:lnTo>
                  <a:pt x="85725" y="84051"/>
                </a:lnTo>
                <a:lnTo>
                  <a:pt x="85725" y="48388"/>
                </a:lnTo>
                <a:lnTo>
                  <a:pt x="116265" y="30774"/>
                </a:lnTo>
                <a:cubicBezTo>
                  <a:pt x="116499" y="31176"/>
                  <a:pt x="116633" y="31645"/>
                  <a:pt x="116633" y="32113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Text 19"/>
          <p:cNvSpPr/>
          <p:nvPr/>
        </p:nvSpPr>
        <p:spPr>
          <a:xfrm>
            <a:off x="1076400" y="4145760"/>
            <a:ext cx="251424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0000"/>
              </a:lnSpc>
            </a:pPr>
            <a:r>
              <a:rPr b="1" lang="en-US" sz="1500" strike="noStrike" u="none">
                <a:solidFill>
                  <a:srgbClr val="ffffff"/>
                </a:solidFill>
                <a:effectLst/>
                <a:uFillTx/>
                <a:latin typeface="Noto Sans SC"/>
                <a:ea typeface="Noto Sans SC"/>
              </a:rPr>
              <a:t>Компоненты интерфейса</a:t>
            </a:r>
            <a:endParaRPr b="0" lang="ru-RU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Shape 20"/>
          <p:cNvSpPr/>
          <p:nvPr/>
        </p:nvSpPr>
        <p:spPr>
          <a:xfrm>
            <a:off x="581040" y="4622040"/>
            <a:ext cx="2076120" cy="495000"/>
          </a:xfrm>
          <a:custGeom>
            <a:avLst/>
            <a:gdLst>
              <a:gd name="textAreaLeft" fmla="*/ 0 w 2076120"/>
              <a:gd name="textAreaRight" fmla="*/ 2076480 w 2076120"/>
              <a:gd name="textAreaTop" fmla="*/ 0 h 495000"/>
              <a:gd name="textAreaBottom" fmla="*/ 495360 h 495000"/>
            </a:gdLst>
            <a:ahLst/>
            <a:cxnLst/>
            <a:rect l="textAreaLeft" t="textAreaTop" r="textAreaRight" b="textAreaBottom"/>
            <a:pathLst>
              <a:path w="2076450" h="495300">
                <a:moveTo>
                  <a:pt x="76202" y="0"/>
                </a:moveTo>
                <a:lnTo>
                  <a:pt x="2000248" y="0"/>
                </a:lnTo>
                <a:cubicBezTo>
                  <a:pt x="2042333" y="0"/>
                  <a:pt x="2076450" y="34117"/>
                  <a:pt x="2076450" y="76202"/>
                </a:cubicBezTo>
                <a:lnTo>
                  <a:pt x="2076450" y="419098"/>
                </a:lnTo>
                <a:cubicBezTo>
                  <a:pt x="2076450" y="461183"/>
                  <a:pt x="2042333" y="495300"/>
                  <a:pt x="2000248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d293d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" name="Shape 21"/>
          <p:cNvSpPr/>
          <p:nvPr/>
        </p:nvSpPr>
        <p:spPr>
          <a:xfrm>
            <a:off x="676440" y="4717080"/>
            <a:ext cx="132840" cy="132840"/>
          </a:xfrm>
          <a:custGeom>
            <a:avLst/>
            <a:gdLst>
              <a:gd name="textAreaLeft" fmla="*/ 0 w 132840"/>
              <a:gd name="textAreaRight" fmla="*/ 133200 w 132840"/>
              <a:gd name="textAreaTop" fmla="*/ 0 h 132840"/>
              <a:gd name="textAreaBottom" fmla="*/ 133200 h 132840"/>
            </a:gdLst>
            <a:ahLst/>
            <a:cxnLst/>
            <a:rect l="textAreaLeft" t="textAreaTop" r="textAreaRight" b="textAreaBottom"/>
            <a:pathLst>
              <a:path w="133350" h="133350">
                <a:moveTo>
                  <a:pt x="10418" y="12502"/>
                </a:moveTo>
                <a:cubicBezTo>
                  <a:pt x="6954" y="12502"/>
                  <a:pt x="4167" y="15288"/>
                  <a:pt x="4167" y="18752"/>
                </a:cubicBezTo>
                <a:lnTo>
                  <a:pt x="4167" y="31254"/>
                </a:lnTo>
                <a:cubicBezTo>
                  <a:pt x="4167" y="34718"/>
                  <a:pt x="6954" y="37505"/>
                  <a:pt x="10418" y="37505"/>
                </a:cubicBezTo>
                <a:lnTo>
                  <a:pt x="22920" y="37505"/>
                </a:lnTo>
                <a:cubicBezTo>
                  <a:pt x="26384" y="37505"/>
                  <a:pt x="29170" y="34718"/>
                  <a:pt x="29170" y="31254"/>
                </a:cubicBezTo>
                <a:lnTo>
                  <a:pt x="29170" y="18752"/>
                </a:lnTo>
                <a:cubicBezTo>
                  <a:pt x="29170" y="15288"/>
                  <a:pt x="26384" y="12502"/>
                  <a:pt x="22920" y="12502"/>
                </a:cubicBezTo>
                <a:lnTo>
                  <a:pt x="10418" y="12502"/>
                </a:lnTo>
                <a:close/>
                <a:moveTo>
                  <a:pt x="50006" y="16669"/>
                </a:moveTo>
                <a:cubicBezTo>
                  <a:pt x="45396" y="16669"/>
                  <a:pt x="41672" y="20393"/>
                  <a:pt x="41672" y="25003"/>
                </a:cubicBezTo>
                <a:cubicBezTo>
                  <a:pt x="41672" y="29613"/>
                  <a:pt x="45396" y="33337"/>
                  <a:pt x="50006" y="33337"/>
                </a:cubicBezTo>
                <a:lnTo>
                  <a:pt x="125016" y="33337"/>
                </a:lnTo>
                <a:cubicBezTo>
                  <a:pt x="129626" y="33337"/>
                  <a:pt x="133350" y="29613"/>
                  <a:pt x="133350" y="25003"/>
                </a:cubicBezTo>
                <a:cubicBezTo>
                  <a:pt x="133350" y="20393"/>
                  <a:pt x="129626" y="16669"/>
                  <a:pt x="125016" y="16669"/>
                </a:cubicBezTo>
                <a:lnTo>
                  <a:pt x="50006" y="16669"/>
                </a:lnTo>
                <a:close/>
                <a:moveTo>
                  <a:pt x="50006" y="58341"/>
                </a:moveTo>
                <a:cubicBezTo>
                  <a:pt x="45396" y="58341"/>
                  <a:pt x="41672" y="62065"/>
                  <a:pt x="41672" y="66675"/>
                </a:cubicBezTo>
                <a:cubicBezTo>
                  <a:pt x="41672" y="71285"/>
                  <a:pt x="45396" y="75009"/>
                  <a:pt x="50006" y="75009"/>
                </a:cubicBezTo>
                <a:lnTo>
                  <a:pt x="125016" y="75009"/>
                </a:lnTo>
                <a:cubicBezTo>
                  <a:pt x="129626" y="75009"/>
                  <a:pt x="133350" y="71285"/>
                  <a:pt x="133350" y="66675"/>
                </a:cubicBezTo>
                <a:cubicBezTo>
                  <a:pt x="133350" y="62065"/>
                  <a:pt x="129626" y="58341"/>
                  <a:pt x="125016" y="58341"/>
                </a:cubicBezTo>
                <a:lnTo>
                  <a:pt x="50006" y="58341"/>
                </a:lnTo>
                <a:close/>
                <a:moveTo>
                  <a:pt x="50006" y="100013"/>
                </a:moveTo>
                <a:cubicBezTo>
                  <a:pt x="45396" y="100013"/>
                  <a:pt x="41672" y="103737"/>
                  <a:pt x="41672" y="108347"/>
                </a:cubicBezTo>
                <a:cubicBezTo>
                  <a:pt x="41672" y="112957"/>
                  <a:pt x="45396" y="116681"/>
                  <a:pt x="50006" y="116681"/>
                </a:cubicBezTo>
                <a:lnTo>
                  <a:pt x="125016" y="116681"/>
                </a:lnTo>
                <a:cubicBezTo>
                  <a:pt x="129626" y="116681"/>
                  <a:pt x="133350" y="112957"/>
                  <a:pt x="133350" y="108347"/>
                </a:cubicBezTo>
                <a:cubicBezTo>
                  <a:pt x="133350" y="103737"/>
                  <a:pt x="129626" y="100013"/>
                  <a:pt x="125016" y="100013"/>
                </a:cubicBezTo>
                <a:lnTo>
                  <a:pt x="50006" y="100013"/>
                </a:lnTo>
                <a:close/>
                <a:moveTo>
                  <a:pt x="4167" y="60424"/>
                </a:moveTo>
                <a:lnTo>
                  <a:pt x="4167" y="72926"/>
                </a:lnTo>
                <a:cubicBezTo>
                  <a:pt x="4167" y="76390"/>
                  <a:pt x="6954" y="79177"/>
                  <a:pt x="10418" y="79177"/>
                </a:cubicBezTo>
                <a:lnTo>
                  <a:pt x="22920" y="79177"/>
                </a:lnTo>
                <a:cubicBezTo>
                  <a:pt x="26384" y="79177"/>
                  <a:pt x="29170" y="76390"/>
                  <a:pt x="29170" y="72926"/>
                </a:cubicBezTo>
                <a:lnTo>
                  <a:pt x="29170" y="60424"/>
                </a:lnTo>
                <a:cubicBezTo>
                  <a:pt x="29170" y="56960"/>
                  <a:pt x="26384" y="54173"/>
                  <a:pt x="22920" y="54173"/>
                </a:cubicBezTo>
                <a:lnTo>
                  <a:pt x="10418" y="54173"/>
                </a:lnTo>
                <a:cubicBezTo>
                  <a:pt x="6954" y="54173"/>
                  <a:pt x="4167" y="56960"/>
                  <a:pt x="4167" y="60424"/>
                </a:cubicBezTo>
                <a:close/>
                <a:moveTo>
                  <a:pt x="10418" y="95845"/>
                </a:moveTo>
                <a:cubicBezTo>
                  <a:pt x="6954" y="95845"/>
                  <a:pt x="4167" y="98632"/>
                  <a:pt x="4167" y="102096"/>
                </a:cubicBezTo>
                <a:lnTo>
                  <a:pt x="4167" y="114598"/>
                </a:lnTo>
                <a:cubicBezTo>
                  <a:pt x="4167" y="118062"/>
                  <a:pt x="6954" y="120848"/>
                  <a:pt x="10418" y="120848"/>
                </a:cubicBezTo>
                <a:lnTo>
                  <a:pt x="22920" y="120848"/>
                </a:lnTo>
                <a:cubicBezTo>
                  <a:pt x="26384" y="120848"/>
                  <a:pt x="29170" y="118062"/>
                  <a:pt x="29170" y="114598"/>
                </a:cubicBezTo>
                <a:lnTo>
                  <a:pt x="29170" y="102096"/>
                </a:lnTo>
                <a:cubicBezTo>
                  <a:pt x="29170" y="98632"/>
                  <a:pt x="26384" y="95845"/>
                  <a:pt x="22920" y="95845"/>
                </a:cubicBezTo>
                <a:lnTo>
                  <a:pt x="10418" y="95845"/>
                </a:lnTo>
                <a:close/>
              </a:path>
            </a:pathLst>
          </a:custGeom>
          <a:solidFill>
            <a:srgbClr val="00d3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" name="Text 22"/>
          <p:cNvSpPr/>
          <p:nvPr/>
        </p:nvSpPr>
        <p:spPr>
          <a:xfrm>
            <a:off x="900000" y="4698360"/>
            <a:ext cx="1047240" cy="19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0000"/>
              </a:lnSpc>
            </a:pPr>
            <a:r>
              <a:rPr b="1" lang="en-US" sz="1050" strike="noStrike" u="none">
                <a:solidFill>
                  <a:srgbClr val="ffffff"/>
                </a:solidFill>
                <a:effectLst/>
                <a:uFillTx/>
                <a:latin typeface="MiSans"/>
                <a:ea typeface="MiSans"/>
              </a:rPr>
              <a:t>Список треков</a:t>
            </a:r>
            <a:endParaRPr b="0" lang="ru-RU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" name="Text 23"/>
          <p:cNvSpPr/>
          <p:nvPr/>
        </p:nvSpPr>
        <p:spPr>
          <a:xfrm>
            <a:off x="900000" y="4888800"/>
            <a:ext cx="1037880" cy="15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10000"/>
              </a:lnSpc>
            </a:pPr>
            <a:r>
              <a:rPr b="0" lang="en-US" sz="900" strike="noStrike" u="none">
                <a:solidFill>
                  <a:srgbClr val="90a1b9"/>
                </a:solidFill>
                <a:effectLst/>
                <a:uFillTx/>
                <a:latin typeface="MiSans"/>
                <a:ea typeface="MiSans"/>
              </a:rPr>
              <a:t>Scrollable list</a:t>
            </a:r>
            <a:endParaRPr b="0" lang="ru-RU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Shape 24"/>
          <p:cNvSpPr/>
          <p:nvPr/>
        </p:nvSpPr>
        <p:spPr>
          <a:xfrm>
            <a:off x="2733840" y="4622040"/>
            <a:ext cx="2076120" cy="495000"/>
          </a:xfrm>
          <a:custGeom>
            <a:avLst/>
            <a:gdLst>
              <a:gd name="textAreaLeft" fmla="*/ 0 w 2076120"/>
              <a:gd name="textAreaRight" fmla="*/ 2076480 w 2076120"/>
              <a:gd name="textAreaTop" fmla="*/ 0 h 495000"/>
              <a:gd name="textAreaBottom" fmla="*/ 495360 h 495000"/>
            </a:gdLst>
            <a:ahLst/>
            <a:cxnLst/>
            <a:rect l="textAreaLeft" t="textAreaTop" r="textAreaRight" b="textAreaBottom"/>
            <a:pathLst>
              <a:path w="2076450" h="495300">
                <a:moveTo>
                  <a:pt x="76202" y="0"/>
                </a:moveTo>
                <a:lnTo>
                  <a:pt x="2000248" y="0"/>
                </a:lnTo>
                <a:cubicBezTo>
                  <a:pt x="2042333" y="0"/>
                  <a:pt x="2076450" y="34117"/>
                  <a:pt x="2076450" y="76202"/>
                </a:cubicBezTo>
                <a:lnTo>
                  <a:pt x="2076450" y="419098"/>
                </a:lnTo>
                <a:cubicBezTo>
                  <a:pt x="2076450" y="461183"/>
                  <a:pt x="2042333" y="495300"/>
                  <a:pt x="2000248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d293d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3" name="Shape 25"/>
          <p:cNvSpPr/>
          <p:nvPr/>
        </p:nvSpPr>
        <p:spPr>
          <a:xfrm>
            <a:off x="2828880" y="4717080"/>
            <a:ext cx="132840" cy="132840"/>
          </a:xfrm>
          <a:custGeom>
            <a:avLst/>
            <a:gdLst>
              <a:gd name="textAreaLeft" fmla="*/ 0 w 132840"/>
              <a:gd name="textAreaRight" fmla="*/ 133200 w 132840"/>
              <a:gd name="textAreaTop" fmla="*/ 0 h 132840"/>
              <a:gd name="textAreaBottom" fmla="*/ 133200 h 132840"/>
            </a:gdLst>
            <a:ahLst/>
            <a:cxnLst/>
            <a:rect l="textAreaLeft" t="textAreaTop" r="textAreaRight" b="textAreaBottom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60424" y="89595"/>
                </a:moveTo>
                <a:lnTo>
                  <a:pt x="60424" y="72926"/>
                </a:lnTo>
                <a:lnTo>
                  <a:pt x="43755" y="72926"/>
                </a:lnTo>
                <a:cubicBezTo>
                  <a:pt x="40291" y="72926"/>
                  <a:pt x="37505" y="70139"/>
                  <a:pt x="37505" y="66675"/>
                </a:cubicBezTo>
                <a:cubicBezTo>
                  <a:pt x="37505" y="63211"/>
                  <a:pt x="40291" y="60424"/>
                  <a:pt x="43755" y="60424"/>
                </a:cubicBezTo>
                <a:lnTo>
                  <a:pt x="60424" y="60424"/>
                </a:lnTo>
                <a:lnTo>
                  <a:pt x="60424" y="43755"/>
                </a:lnTo>
                <a:cubicBezTo>
                  <a:pt x="60424" y="40291"/>
                  <a:pt x="63211" y="37505"/>
                  <a:pt x="66675" y="37505"/>
                </a:cubicBezTo>
                <a:cubicBezTo>
                  <a:pt x="70139" y="37505"/>
                  <a:pt x="72926" y="40291"/>
                  <a:pt x="72926" y="43755"/>
                </a:cubicBezTo>
                <a:lnTo>
                  <a:pt x="72926" y="60424"/>
                </a:lnTo>
                <a:lnTo>
                  <a:pt x="89595" y="60424"/>
                </a:lnTo>
                <a:cubicBezTo>
                  <a:pt x="93059" y="60424"/>
                  <a:pt x="95845" y="63211"/>
                  <a:pt x="95845" y="66675"/>
                </a:cubicBezTo>
                <a:cubicBezTo>
                  <a:pt x="95845" y="70139"/>
                  <a:pt x="93059" y="72926"/>
                  <a:pt x="89595" y="72926"/>
                </a:cubicBezTo>
                <a:lnTo>
                  <a:pt x="72926" y="72926"/>
                </a:lnTo>
                <a:lnTo>
                  <a:pt x="72926" y="89595"/>
                </a:lnTo>
                <a:cubicBezTo>
                  <a:pt x="72926" y="93059"/>
                  <a:pt x="70139" y="95845"/>
                  <a:pt x="66675" y="95845"/>
                </a:cubicBezTo>
                <a:cubicBezTo>
                  <a:pt x="63211" y="95845"/>
                  <a:pt x="60424" y="93059"/>
                  <a:pt x="60424" y="89595"/>
                </a:cubicBezTo>
                <a:close/>
              </a:path>
            </a:pathLst>
          </a:custGeom>
          <a:solidFill>
            <a:srgbClr val="05df7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" name="Text 26"/>
          <p:cNvSpPr/>
          <p:nvPr/>
        </p:nvSpPr>
        <p:spPr>
          <a:xfrm>
            <a:off x="3052800" y="4698360"/>
            <a:ext cx="1199880" cy="19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0000"/>
              </a:lnSpc>
            </a:pPr>
            <a:r>
              <a:rPr b="1" lang="en-US" sz="1050" strike="noStrike" u="none">
                <a:solidFill>
                  <a:srgbClr val="ffffff"/>
                </a:solidFill>
                <a:effectLst/>
                <a:uFillTx/>
                <a:latin typeface="MiSans"/>
                <a:ea typeface="MiSans"/>
              </a:rPr>
              <a:t>Кнопка +</a:t>
            </a:r>
            <a:endParaRPr b="0" lang="ru-RU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" name="Text 27"/>
          <p:cNvSpPr/>
          <p:nvPr/>
        </p:nvSpPr>
        <p:spPr>
          <a:xfrm>
            <a:off x="3052800" y="4888800"/>
            <a:ext cx="1190160" cy="15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10000"/>
              </a:lnSpc>
            </a:pPr>
            <a:r>
              <a:rPr b="0" lang="en-US" sz="900" strike="noStrike" u="none">
                <a:solidFill>
                  <a:srgbClr val="90a1b9"/>
                </a:solidFill>
                <a:effectLst/>
                <a:uFillTx/>
                <a:latin typeface="MiSans"/>
                <a:ea typeface="MiSans"/>
              </a:rPr>
              <a:t>Добавление файлов</a:t>
            </a:r>
            <a:endParaRPr b="0" lang="ru-RU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" name="Shape 28"/>
          <p:cNvSpPr/>
          <p:nvPr/>
        </p:nvSpPr>
        <p:spPr>
          <a:xfrm>
            <a:off x="581040" y="5193360"/>
            <a:ext cx="2076120" cy="495000"/>
          </a:xfrm>
          <a:custGeom>
            <a:avLst/>
            <a:gdLst>
              <a:gd name="textAreaLeft" fmla="*/ 0 w 2076120"/>
              <a:gd name="textAreaRight" fmla="*/ 2076480 w 2076120"/>
              <a:gd name="textAreaTop" fmla="*/ 0 h 495000"/>
              <a:gd name="textAreaBottom" fmla="*/ 495360 h 495000"/>
            </a:gdLst>
            <a:ahLst/>
            <a:cxnLst/>
            <a:rect l="textAreaLeft" t="textAreaTop" r="textAreaRight" b="textAreaBottom"/>
            <a:pathLst>
              <a:path w="2076450" h="495300">
                <a:moveTo>
                  <a:pt x="76202" y="0"/>
                </a:moveTo>
                <a:lnTo>
                  <a:pt x="2000248" y="0"/>
                </a:lnTo>
                <a:cubicBezTo>
                  <a:pt x="2042333" y="0"/>
                  <a:pt x="2076450" y="34117"/>
                  <a:pt x="2076450" y="76202"/>
                </a:cubicBezTo>
                <a:lnTo>
                  <a:pt x="2076450" y="419098"/>
                </a:lnTo>
                <a:cubicBezTo>
                  <a:pt x="2076450" y="461183"/>
                  <a:pt x="2042333" y="495300"/>
                  <a:pt x="2000248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d293d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7" name="Shape 29"/>
          <p:cNvSpPr/>
          <p:nvPr/>
        </p:nvSpPr>
        <p:spPr>
          <a:xfrm>
            <a:off x="685800" y="5269680"/>
            <a:ext cx="85320" cy="114120"/>
          </a:xfrm>
          <a:custGeom>
            <a:avLst/>
            <a:gdLst>
              <a:gd name="textAreaLeft" fmla="*/ 0 w 85320"/>
              <a:gd name="textAreaRight" fmla="*/ 85680 w 85320"/>
              <a:gd name="textAreaTop" fmla="*/ 0 h 114120"/>
              <a:gd name="textAreaBottom" fmla="*/ 114480 h 114120"/>
            </a:gdLst>
            <a:ahLst/>
            <a:cxnLst/>
            <a:rect l="textAreaLeft" t="textAreaTop" r="textAreaRight" b="textAreaBottom"/>
            <a:pathLst>
              <a:path w="85725" h="114300">
                <a:moveTo>
                  <a:pt x="81037" y="8215"/>
                </a:moveTo>
                <a:cubicBezTo>
                  <a:pt x="78157" y="6653"/>
                  <a:pt x="74630" y="6809"/>
                  <a:pt x="71884" y="8617"/>
                </a:cubicBezTo>
                <a:lnTo>
                  <a:pt x="14288" y="46457"/>
                </a:lnTo>
                <a:lnTo>
                  <a:pt x="14288" y="14288"/>
                </a:lnTo>
                <a:cubicBezTo>
                  <a:pt x="14288" y="10336"/>
                  <a:pt x="11095" y="7144"/>
                  <a:pt x="7144" y="7144"/>
                </a:cubicBezTo>
                <a:cubicBezTo>
                  <a:pt x="3192" y="7144"/>
                  <a:pt x="0" y="10336"/>
                  <a:pt x="0" y="14288"/>
                </a:cubicBezTo>
                <a:lnTo>
                  <a:pt x="0" y="100013"/>
                </a:lnTo>
                <a:cubicBezTo>
                  <a:pt x="0" y="103964"/>
                  <a:pt x="3192" y="107156"/>
                  <a:pt x="7144" y="107156"/>
                </a:cubicBezTo>
                <a:cubicBezTo>
                  <a:pt x="11095" y="107156"/>
                  <a:pt x="14288" y="103964"/>
                  <a:pt x="14288" y="100013"/>
                </a:cubicBezTo>
                <a:lnTo>
                  <a:pt x="14288" y="67843"/>
                </a:lnTo>
                <a:lnTo>
                  <a:pt x="71884" y="105705"/>
                </a:lnTo>
                <a:cubicBezTo>
                  <a:pt x="74630" y="107513"/>
                  <a:pt x="78135" y="107670"/>
                  <a:pt x="81037" y="106107"/>
                </a:cubicBezTo>
                <a:cubicBezTo>
                  <a:pt x="83939" y="104544"/>
                  <a:pt x="85725" y="101531"/>
                  <a:pt x="85725" y="98249"/>
                </a:cubicBezTo>
                <a:lnTo>
                  <a:pt x="85725" y="16096"/>
                </a:lnTo>
                <a:cubicBezTo>
                  <a:pt x="85725" y="12814"/>
                  <a:pt x="83917" y="9800"/>
                  <a:pt x="81037" y="8238"/>
                </a:cubicBezTo>
                <a:close/>
              </a:path>
            </a:pathLst>
          </a:custGeom>
          <a:solidFill>
            <a:srgbClr val="c27a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8" name="Shape 30"/>
          <p:cNvSpPr/>
          <p:nvPr/>
        </p:nvSpPr>
        <p:spPr>
          <a:xfrm>
            <a:off x="859680" y="5269680"/>
            <a:ext cx="99720" cy="114120"/>
          </a:xfrm>
          <a:custGeom>
            <a:avLst/>
            <a:gdLst>
              <a:gd name="textAreaLeft" fmla="*/ 0 w 99720"/>
              <a:gd name="textAreaRight" fmla="*/ 100080 w 99720"/>
              <a:gd name="textAreaTop" fmla="*/ 0 h 114120"/>
              <a:gd name="textAreaBottom" fmla="*/ 114480 h 114120"/>
            </a:gdLst>
            <a:ahLst/>
            <a:cxnLst/>
            <a:rect l="textAreaLeft" t="textAreaTop" r="textAreaRight" b="textAreaBottom"/>
            <a:pathLst>
              <a:path w="100013" h="114300">
                <a:moveTo>
                  <a:pt x="20360" y="8238"/>
                </a:moveTo>
                <a:cubicBezTo>
                  <a:pt x="17591" y="6720"/>
                  <a:pt x="14243" y="6787"/>
                  <a:pt x="11519" y="8394"/>
                </a:cubicBezTo>
                <a:cubicBezTo>
                  <a:pt x="8796" y="10001"/>
                  <a:pt x="7144" y="12926"/>
                  <a:pt x="7144" y="16073"/>
                </a:cubicBezTo>
                <a:lnTo>
                  <a:pt x="7144" y="98227"/>
                </a:lnTo>
                <a:cubicBezTo>
                  <a:pt x="7144" y="101374"/>
                  <a:pt x="8818" y="104299"/>
                  <a:pt x="11519" y="105906"/>
                </a:cubicBezTo>
                <a:cubicBezTo>
                  <a:pt x="14221" y="107513"/>
                  <a:pt x="17591" y="107580"/>
                  <a:pt x="20360" y="106062"/>
                </a:cubicBezTo>
                <a:lnTo>
                  <a:pt x="95369" y="64986"/>
                </a:lnTo>
                <a:cubicBezTo>
                  <a:pt x="98227" y="63423"/>
                  <a:pt x="100013" y="60409"/>
                  <a:pt x="100013" y="57150"/>
                </a:cubicBezTo>
                <a:cubicBezTo>
                  <a:pt x="100013" y="53891"/>
                  <a:pt x="98227" y="50877"/>
                  <a:pt x="95369" y="49314"/>
                </a:cubicBezTo>
                <a:lnTo>
                  <a:pt x="20360" y="8238"/>
                </a:lnTo>
                <a:close/>
              </a:path>
            </a:pathLst>
          </a:custGeom>
          <a:solidFill>
            <a:srgbClr val="c27a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9" name="Shape 31"/>
          <p:cNvSpPr/>
          <p:nvPr/>
        </p:nvSpPr>
        <p:spPr>
          <a:xfrm>
            <a:off x="1047600" y="5269680"/>
            <a:ext cx="85320" cy="114120"/>
          </a:xfrm>
          <a:custGeom>
            <a:avLst/>
            <a:gdLst>
              <a:gd name="textAreaLeft" fmla="*/ 0 w 85320"/>
              <a:gd name="textAreaRight" fmla="*/ 85680 w 85320"/>
              <a:gd name="textAreaTop" fmla="*/ 0 h 114120"/>
              <a:gd name="textAreaBottom" fmla="*/ 114480 h 114120"/>
            </a:gdLst>
            <a:ahLst/>
            <a:cxnLst/>
            <a:rect l="textAreaLeft" t="textAreaTop" r="textAreaRight" b="textAreaBottom"/>
            <a:pathLst>
              <a:path w="85725" h="114300">
                <a:moveTo>
                  <a:pt x="4688" y="8215"/>
                </a:moveTo>
                <a:cubicBezTo>
                  <a:pt x="7568" y="6653"/>
                  <a:pt x="11095" y="6809"/>
                  <a:pt x="13841" y="8617"/>
                </a:cubicBezTo>
                <a:lnTo>
                  <a:pt x="71438" y="46457"/>
                </a:lnTo>
                <a:lnTo>
                  <a:pt x="71438" y="14288"/>
                </a:lnTo>
                <a:cubicBezTo>
                  <a:pt x="71438" y="10336"/>
                  <a:pt x="74630" y="7144"/>
                  <a:pt x="78581" y="7144"/>
                </a:cubicBezTo>
                <a:cubicBezTo>
                  <a:pt x="82533" y="7144"/>
                  <a:pt x="85725" y="10336"/>
                  <a:pt x="85725" y="14288"/>
                </a:cubicBezTo>
                <a:lnTo>
                  <a:pt x="85725" y="100013"/>
                </a:lnTo>
                <a:cubicBezTo>
                  <a:pt x="85725" y="103964"/>
                  <a:pt x="82533" y="107156"/>
                  <a:pt x="78581" y="107156"/>
                </a:cubicBezTo>
                <a:cubicBezTo>
                  <a:pt x="74630" y="107156"/>
                  <a:pt x="71438" y="103964"/>
                  <a:pt x="71438" y="100013"/>
                </a:cubicBezTo>
                <a:lnTo>
                  <a:pt x="71438" y="67843"/>
                </a:lnTo>
                <a:lnTo>
                  <a:pt x="13841" y="105705"/>
                </a:lnTo>
                <a:cubicBezTo>
                  <a:pt x="11095" y="107513"/>
                  <a:pt x="7590" y="107670"/>
                  <a:pt x="4688" y="106107"/>
                </a:cubicBezTo>
                <a:cubicBezTo>
                  <a:pt x="1786" y="104544"/>
                  <a:pt x="0" y="101508"/>
                  <a:pt x="0" y="98227"/>
                </a:cubicBezTo>
                <a:lnTo>
                  <a:pt x="0" y="16073"/>
                </a:lnTo>
                <a:cubicBezTo>
                  <a:pt x="0" y="12792"/>
                  <a:pt x="1808" y="9778"/>
                  <a:pt x="4688" y="8215"/>
                </a:cubicBezTo>
                <a:close/>
              </a:path>
            </a:pathLst>
          </a:custGeom>
          <a:solidFill>
            <a:srgbClr val="c27a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0" name="Text 32"/>
          <p:cNvSpPr/>
          <p:nvPr/>
        </p:nvSpPr>
        <p:spPr>
          <a:xfrm>
            <a:off x="1238400" y="5269680"/>
            <a:ext cx="1009440" cy="19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0000"/>
              </a:lnSpc>
            </a:pPr>
            <a:r>
              <a:rPr b="1" lang="en-US" sz="1050" strike="noStrike" u="none">
                <a:solidFill>
                  <a:srgbClr val="ffffff"/>
                </a:solidFill>
                <a:effectLst/>
                <a:uFillTx/>
                <a:latin typeface="MiSans"/>
                <a:ea typeface="MiSans"/>
              </a:rPr>
              <a:t>Плеер-остров</a:t>
            </a:r>
            <a:endParaRPr b="0" lang="ru-RU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" name="Text 33"/>
          <p:cNvSpPr/>
          <p:nvPr/>
        </p:nvSpPr>
        <p:spPr>
          <a:xfrm>
            <a:off x="1238400" y="5460120"/>
            <a:ext cx="999720" cy="15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10000"/>
              </a:lnSpc>
            </a:pPr>
            <a:r>
              <a:rPr b="0" lang="en-US" sz="900" strike="noStrike" u="none">
                <a:solidFill>
                  <a:srgbClr val="90a1b9"/>
                </a:solidFill>
                <a:effectLst/>
                <a:uFillTx/>
                <a:latin typeface="MiSans"/>
                <a:ea typeface="MiSans"/>
              </a:rPr>
              <a:t>Свайп вверх</a:t>
            </a:r>
            <a:endParaRPr b="0" lang="ru-RU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" name="Shape 34"/>
          <p:cNvSpPr/>
          <p:nvPr/>
        </p:nvSpPr>
        <p:spPr>
          <a:xfrm>
            <a:off x="2733840" y="5193360"/>
            <a:ext cx="2076120" cy="495000"/>
          </a:xfrm>
          <a:custGeom>
            <a:avLst/>
            <a:gdLst>
              <a:gd name="textAreaLeft" fmla="*/ 0 w 2076120"/>
              <a:gd name="textAreaRight" fmla="*/ 2076480 w 2076120"/>
              <a:gd name="textAreaTop" fmla="*/ 0 h 495000"/>
              <a:gd name="textAreaBottom" fmla="*/ 495360 h 495000"/>
            </a:gdLst>
            <a:ahLst/>
            <a:cxnLst/>
            <a:rect l="textAreaLeft" t="textAreaTop" r="textAreaRight" b="textAreaBottom"/>
            <a:pathLst>
              <a:path w="2076450" h="495300">
                <a:moveTo>
                  <a:pt x="76202" y="0"/>
                </a:moveTo>
                <a:lnTo>
                  <a:pt x="2000248" y="0"/>
                </a:lnTo>
                <a:cubicBezTo>
                  <a:pt x="2042333" y="0"/>
                  <a:pt x="2076450" y="34117"/>
                  <a:pt x="2076450" y="76202"/>
                </a:cubicBezTo>
                <a:lnTo>
                  <a:pt x="2076450" y="419098"/>
                </a:lnTo>
                <a:cubicBezTo>
                  <a:pt x="2076450" y="461183"/>
                  <a:pt x="2042333" y="495300"/>
                  <a:pt x="2000248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d293d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" name="Shape 35"/>
          <p:cNvSpPr/>
          <p:nvPr/>
        </p:nvSpPr>
        <p:spPr>
          <a:xfrm>
            <a:off x="2828880" y="5288760"/>
            <a:ext cx="132840" cy="132840"/>
          </a:xfrm>
          <a:custGeom>
            <a:avLst/>
            <a:gdLst>
              <a:gd name="textAreaLeft" fmla="*/ 0 w 132840"/>
              <a:gd name="textAreaRight" fmla="*/ 133200 w 132840"/>
              <a:gd name="textAreaTop" fmla="*/ 0 h 132840"/>
              <a:gd name="textAreaBottom" fmla="*/ 133200 h 132840"/>
            </a:gdLst>
            <a:ahLst/>
            <a:cxnLst/>
            <a:rect l="textAreaLeft" t="textAreaTop" r="textAreaRight" b="textAreaBottom"/>
            <a:pathLst>
              <a:path w="133350" h="133350">
                <a:moveTo>
                  <a:pt x="121890" y="1823"/>
                </a:moveTo>
                <a:cubicBezTo>
                  <a:pt x="123870" y="3412"/>
                  <a:pt x="125016" y="5808"/>
                  <a:pt x="125016" y="8334"/>
                </a:cubicBezTo>
                <a:lnTo>
                  <a:pt x="125016" y="87511"/>
                </a:lnTo>
                <a:cubicBezTo>
                  <a:pt x="125016" y="99023"/>
                  <a:pt x="113816" y="108347"/>
                  <a:pt x="100013" y="108347"/>
                </a:cubicBezTo>
                <a:cubicBezTo>
                  <a:pt x="86209" y="108347"/>
                  <a:pt x="75009" y="99023"/>
                  <a:pt x="75009" y="87511"/>
                </a:cubicBezTo>
                <a:cubicBezTo>
                  <a:pt x="75009" y="75999"/>
                  <a:pt x="86209" y="66675"/>
                  <a:pt x="100013" y="66675"/>
                </a:cubicBezTo>
                <a:cubicBezTo>
                  <a:pt x="102930" y="66675"/>
                  <a:pt x="105742" y="67092"/>
                  <a:pt x="108347" y="67873"/>
                </a:cubicBezTo>
                <a:lnTo>
                  <a:pt x="108347" y="37479"/>
                </a:lnTo>
                <a:lnTo>
                  <a:pt x="50006" y="50449"/>
                </a:lnTo>
                <a:lnTo>
                  <a:pt x="50006" y="104180"/>
                </a:lnTo>
                <a:cubicBezTo>
                  <a:pt x="50006" y="115692"/>
                  <a:pt x="38807" y="125016"/>
                  <a:pt x="25003" y="125016"/>
                </a:cubicBezTo>
                <a:cubicBezTo>
                  <a:pt x="11199" y="125016"/>
                  <a:pt x="0" y="115692"/>
                  <a:pt x="0" y="104180"/>
                </a:cubicBezTo>
                <a:cubicBezTo>
                  <a:pt x="0" y="92668"/>
                  <a:pt x="11199" y="83344"/>
                  <a:pt x="25003" y="83344"/>
                </a:cubicBezTo>
                <a:cubicBezTo>
                  <a:pt x="27920" y="83344"/>
                  <a:pt x="30733" y="83760"/>
                  <a:pt x="33337" y="84542"/>
                </a:cubicBezTo>
                <a:lnTo>
                  <a:pt x="33337" y="25003"/>
                </a:lnTo>
                <a:cubicBezTo>
                  <a:pt x="33337" y="21096"/>
                  <a:pt x="36046" y="17711"/>
                  <a:pt x="39875" y="16877"/>
                </a:cubicBezTo>
                <a:lnTo>
                  <a:pt x="114884" y="208"/>
                </a:lnTo>
                <a:cubicBezTo>
                  <a:pt x="117358" y="-339"/>
                  <a:pt x="119937" y="260"/>
                  <a:pt x="121916" y="1849"/>
                </a:cubicBezTo>
                <a:close/>
              </a:path>
            </a:pathLst>
          </a:custGeom>
          <a:solidFill>
            <a:srgbClr val="fb64b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" name="Text 36"/>
          <p:cNvSpPr/>
          <p:nvPr/>
        </p:nvSpPr>
        <p:spPr>
          <a:xfrm>
            <a:off x="3052800" y="5269680"/>
            <a:ext cx="1209240" cy="19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0000"/>
              </a:lnSpc>
            </a:pPr>
            <a:r>
              <a:rPr b="1" lang="en-US" sz="1050" strike="noStrike" u="none">
                <a:solidFill>
                  <a:srgbClr val="ffffff"/>
                </a:solidFill>
                <a:effectLst/>
                <a:uFillTx/>
                <a:latin typeface="MiSans"/>
                <a:ea typeface="MiSans"/>
              </a:rPr>
              <a:t>Обложка трека</a:t>
            </a:r>
            <a:endParaRPr b="0" lang="ru-RU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" name="Text 37"/>
          <p:cNvSpPr/>
          <p:nvPr/>
        </p:nvSpPr>
        <p:spPr>
          <a:xfrm>
            <a:off x="3052800" y="5460120"/>
            <a:ext cx="1199880" cy="15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10000"/>
              </a:lnSpc>
            </a:pPr>
            <a:r>
              <a:rPr b="0" lang="en-US" sz="900" strike="noStrike" u="none">
                <a:solidFill>
                  <a:srgbClr val="90a1b9"/>
                </a:solidFill>
                <a:effectLst/>
                <a:uFillTx/>
                <a:latin typeface="MiSans"/>
                <a:ea typeface="MiSans"/>
              </a:rPr>
              <a:t>В развернутом виде</a:t>
            </a:r>
            <a:endParaRPr b="0" lang="ru-RU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" name="Shape 38"/>
          <p:cNvSpPr/>
          <p:nvPr/>
        </p:nvSpPr>
        <p:spPr>
          <a:xfrm>
            <a:off x="5243400" y="1338120"/>
            <a:ext cx="6562440" cy="4943160"/>
          </a:xfrm>
          <a:custGeom>
            <a:avLst/>
            <a:gdLst>
              <a:gd name="textAreaLeft" fmla="*/ 0 w 6562440"/>
              <a:gd name="textAreaRight" fmla="*/ 6562800 w 6562440"/>
              <a:gd name="textAreaTop" fmla="*/ 0 h 4943160"/>
              <a:gd name="textAreaBottom" fmla="*/ 4943520 h 4943160"/>
            </a:gdLst>
            <a:ahLst/>
            <a:cxnLst/>
            <a:rect l="textAreaLeft" t="textAreaTop" r="textAreaRight" b="textAreaBottom"/>
            <a:pathLst>
              <a:path w="6562725" h="4943475">
                <a:moveTo>
                  <a:pt x="152407" y="0"/>
                </a:moveTo>
                <a:lnTo>
                  <a:pt x="6410318" y="0"/>
                </a:lnTo>
                <a:cubicBezTo>
                  <a:pt x="6494490" y="0"/>
                  <a:pt x="6562725" y="68235"/>
                  <a:pt x="6562725" y="152407"/>
                </a:cubicBezTo>
                <a:lnTo>
                  <a:pt x="6562725" y="4791068"/>
                </a:lnTo>
                <a:cubicBezTo>
                  <a:pt x="6562725" y="4875240"/>
                  <a:pt x="6494490" y="4943475"/>
                  <a:pt x="6410318" y="4943475"/>
                </a:cubicBezTo>
                <a:lnTo>
                  <a:pt x="152407" y="4943475"/>
                </a:lnTo>
                <a:cubicBezTo>
                  <a:pt x="68235" y="4943475"/>
                  <a:pt x="0" y="4875240"/>
                  <a:pt x="0" y="4791068"/>
                </a:cubicBezTo>
                <a:lnTo>
                  <a:pt x="0" y="152407"/>
                </a:lnTo>
                <a:cubicBezTo>
                  <a:pt x="0" y="68235"/>
                  <a:pt x="68235" y="0"/>
                  <a:pt x="152407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12700">
            <a:solidFill>
              <a:srgbClr val="ffffff">
                <a:alpha val="1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" name="Shape 39"/>
          <p:cNvSpPr/>
          <p:nvPr/>
        </p:nvSpPr>
        <p:spPr>
          <a:xfrm>
            <a:off x="5438880" y="1533600"/>
            <a:ext cx="380520" cy="380520"/>
          </a:xfrm>
          <a:custGeom>
            <a:avLst/>
            <a:gdLst>
              <a:gd name="textAreaLeft" fmla="*/ 0 w 380520"/>
              <a:gd name="textAreaRight" fmla="*/ 380880 w 380520"/>
              <a:gd name="textAreaTop" fmla="*/ 0 h 380520"/>
              <a:gd name="textAreaBottom" fmla="*/ 380880 h 380520"/>
            </a:gdLst>
            <a:ahLst/>
            <a:cxnLst/>
            <a:rect l="textAreaLeft" t="textAreaTop" r="textAreaRight" b="textAreaBottom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0">
            <a:gsLst>
              <a:gs pos="0">
                <a:srgbClr val="00c950"/>
              </a:gs>
              <a:gs pos="100000">
                <a:srgbClr val="00bc7d"/>
              </a:gs>
            </a:gsLst>
            <a:lin ang="27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" name="Shape 40"/>
          <p:cNvSpPr/>
          <p:nvPr/>
        </p:nvSpPr>
        <p:spPr>
          <a:xfrm>
            <a:off x="5567400" y="1638360"/>
            <a:ext cx="128160" cy="171000"/>
          </a:xfrm>
          <a:custGeom>
            <a:avLst/>
            <a:gdLst>
              <a:gd name="textAreaLeft" fmla="*/ 0 w 128160"/>
              <a:gd name="textAreaRight" fmla="*/ 128520 w 128160"/>
              <a:gd name="textAreaTop" fmla="*/ 0 h 171000"/>
              <a:gd name="textAreaBottom" fmla="*/ 171360 h 171000"/>
            </a:gdLst>
            <a:ahLst/>
            <a:cxnLst/>
            <a:rect l="textAreaLeft" t="textAreaTop" r="textAreaRight" b="textAreaBottom"/>
            <a:pathLst>
              <a:path w="128588" h="171450">
                <a:moveTo>
                  <a:pt x="5358" y="21431"/>
                </a:moveTo>
                <a:cubicBezTo>
                  <a:pt x="5358" y="9611"/>
                  <a:pt x="14968" y="0"/>
                  <a:pt x="26789" y="0"/>
                </a:cubicBezTo>
                <a:lnTo>
                  <a:pt x="101798" y="0"/>
                </a:lnTo>
                <a:cubicBezTo>
                  <a:pt x="113619" y="0"/>
                  <a:pt x="123230" y="9611"/>
                  <a:pt x="123230" y="21431"/>
                </a:cubicBezTo>
                <a:lnTo>
                  <a:pt x="123230" y="150019"/>
                </a:lnTo>
                <a:cubicBezTo>
                  <a:pt x="123230" y="161839"/>
                  <a:pt x="113619" y="171450"/>
                  <a:pt x="101798" y="171450"/>
                </a:cubicBezTo>
                <a:lnTo>
                  <a:pt x="26789" y="171450"/>
                </a:lnTo>
                <a:cubicBezTo>
                  <a:pt x="14968" y="171450"/>
                  <a:pt x="5358" y="161839"/>
                  <a:pt x="5358" y="150019"/>
                </a:cubicBezTo>
                <a:lnTo>
                  <a:pt x="5358" y="21431"/>
                </a:lnTo>
                <a:close/>
                <a:moveTo>
                  <a:pt x="26789" y="21431"/>
                </a:moveTo>
                <a:lnTo>
                  <a:pt x="26789" y="123230"/>
                </a:lnTo>
                <a:lnTo>
                  <a:pt x="101798" y="123230"/>
                </a:lnTo>
                <a:lnTo>
                  <a:pt x="101798" y="21431"/>
                </a:lnTo>
                <a:lnTo>
                  <a:pt x="26789" y="21431"/>
                </a:lnTo>
                <a:close/>
                <a:moveTo>
                  <a:pt x="64294" y="158055"/>
                </a:moveTo>
                <a:cubicBezTo>
                  <a:pt x="70221" y="158055"/>
                  <a:pt x="75009" y="153267"/>
                  <a:pt x="75009" y="147340"/>
                </a:cubicBezTo>
                <a:cubicBezTo>
                  <a:pt x="75009" y="141413"/>
                  <a:pt x="70221" y="136624"/>
                  <a:pt x="64294" y="136624"/>
                </a:cubicBezTo>
                <a:cubicBezTo>
                  <a:pt x="58367" y="136624"/>
                  <a:pt x="53578" y="141413"/>
                  <a:pt x="53578" y="147340"/>
                </a:cubicBezTo>
                <a:cubicBezTo>
                  <a:pt x="53578" y="153267"/>
                  <a:pt x="58367" y="158055"/>
                  <a:pt x="64294" y="15805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Text 41"/>
          <p:cNvSpPr/>
          <p:nvPr/>
        </p:nvSpPr>
        <p:spPr>
          <a:xfrm>
            <a:off x="5934240" y="1590840"/>
            <a:ext cx="196164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0000"/>
              </a:lnSpc>
            </a:pPr>
            <a:r>
              <a:rPr b="1" lang="en-US" sz="1500" strike="noStrike" u="none">
                <a:solidFill>
                  <a:srgbClr val="ffffff"/>
                </a:solidFill>
                <a:effectLst/>
                <a:uFillTx/>
                <a:latin typeface="Noto Sans SC"/>
                <a:ea typeface="Noto Sans SC"/>
              </a:rPr>
              <a:t>Текущий результат</a:t>
            </a:r>
            <a:endParaRPr b="0" lang="ru-RU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Shape 42"/>
          <p:cNvSpPr/>
          <p:nvPr/>
        </p:nvSpPr>
        <p:spPr>
          <a:xfrm>
            <a:off x="10618200" y="1604880"/>
            <a:ext cx="990360" cy="237600"/>
          </a:xfrm>
          <a:custGeom>
            <a:avLst/>
            <a:gdLst>
              <a:gd name="textAreaLeft" fmla="*/ 0 w 990360"/>
              <a:gd name="textAreaRight" fmla="*/ 990720 w 990360"/>
              <a:gd name="textAreaTop" fmla="*/ 0 h 237600"/>
              <a:gd name="textAreaBottom" fmla="*/ 237960 h 237600"/>
            </a:gdLst>
            <a:ahLst/>
            <a:cxnLst/>
            <a:rect l="textAreaLeft" t="textAreaTop" r="textAreaRight" b="textAreaBottom"/>
            <a:pathLst>
              <a:path w="990600" h="238125">
                <a:moveTo>
                  <a:pt x="119063" y="0"/>
                </a:moveTo>
                <a:lnTo>
                  <a:pt x="871538" y="0"/>
                </a:lnTo>
                <a:cubicBezTo>
                  <a:pt x="937250" y="0"/>
                  <a:pt x="990600" y="53350"/>
                  <a:pt x="990600" y="119063"/>
                </a:cubicBezTo>
                <a:lnTo>
                  <a:pt x="990600" y="119063"/>
                </a:lnTo>
                <a:cubicBezTo>
                  <a:pt x="990600" y="184775"/>
                  <a:pt x="937250" y="238125"/>
                  <a:pt x="871538" y="238125"/>
                </a:cubicBezTo>
                <a:lnTo>
                  <a:pt x="119063" y="238125"/>
                </a:lnTo>
                <a:cubicBezTo>
                  <a:pt x="53350" y="238125"/>
                  <a:pt x="0" y="184775"/>
                  <a:pt x="0" y="119063"/>
                </a:cubicBezTo>
                <a:lnTo>
                  <a:pt x="0" y="119063"/>
                </a:lnTo>
                <a:cubicBezTo>
                  <a:pt x="0" y="53350"/>
                  <a:pt x="53350" y="0"/>
                  <a:pt x="119062" y="0"/>
                </a:cubicBezTo>
                <a:close/>
              </a:path>
            </a:pathLst>
          </a:custGeom>
          <a:solidFill>
            <a:srgbClr val="00c950">
              <a:alpha val="20000"/>
            </a:srgbClr>
          </a:solidFill>
          <a:ln w="12700">
            <a:solidFill>
              <a:srgbClr val="00c950">
                <a:alpha val="3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" name="Text 43"/>
          <p:cNvSpPr/>
          <p:nvPr/>
        </p:nvSpPr>
        <p:spPr>
          <a:xfrm>
            <a:off x="10613520" y="1600200"/>
            <a:ext cx="103788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14480" rIns="114480" tIns="38160" bIns="38160" anchor="ctr">
            <a:noAutofit/>
          </a:bodyPr>
          <a:p>
            <a:pPr>
              <a:lnSpc>
                <a:spcPct val="110000"/>
              </a:lnSpc>
            </a:pPr>
            <a:r>
              <a:rPr b="0" lang="en-US" sz="900" strike="noStrike" u="none">
                <a:solidFill>
                  <a:srgbClr val="05df72"/>
                </a:solidFill>
                <a:effectLst/>
                <a:uFillTx/>
                <a:latin typeface="MiSans"/>
                <a:ea typeface="MiSans"/>
              </a:rPr>
              <a:t>В разработке</a:t>
            </a:r>
            <a:endParaRPr b="0" lang="ru-RU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9000000" y="2066760"/>
            <a:ext cx="2160000" cy="3513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3" name="" descr=""/>
          <p:cNvPicPr/>
          <p:nvPr/>
        </p:nvPicPr>
        <p:blipFill>
          <a:blip r:embed="rId2"/>
          <a:stretch/>
        </p:blipFill>
        <p:spPr>
          <a:xfrm>
            <a:off x="5760000" y="2066760"/>
            <a:ext cx="3060000" cy="3571560"/>
          </a:xfrm>
          <a:prstGeom prst="rect">
            <a:avLst/>
          </a:prstGeom>
          <a:noFill/>
          <a:ln w="0">
            <a:noFill/>
          </a:ln>
        </p:spPr>
      </p:pic>
    </p:spTree>
  </p:cSld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527</TotalTime>
  <Application>LibreOffice/25.8.3.2$Windows_X86_64 LibreOffice_project/8ca8d55c161d602844f5428fa4b58097424e324e</Application>
  <AppVersion>15.0000</AppVersion>
  <Words>0</Words>
  <Paragraphs>0</Paragraphs>
  <Company>Moonshot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2026-02-27T08:19:39Z</dcterms:created>
  <dc:creator>Kimi</dc:creator>
  <dc:description/>
  <dc:language>ru-RU</dc:language>
  <cp:lastModifiedBy/>
  <dcterms:modified xsi:type="dcterms:W3CDTF">2026-02-27T20:08:33Z</dcterms:modified>
  <cp:revision>4</cp:revision>
  <dc:subject>Проектирование UI - Музыкальный плеер</dc:subject>
  <dc:title>Проектирование UI - Музыкальный плеер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{"Label":"Проектирование UI - Музыкальный плеер","ContentProducer":"001191110108MACG2KBH8F10000","ProduceID":"19c9d115-45d2-8298-8000-00004fd036a4","ReservedCode1":"","ContentPropagator":"001191110108MACG2KBH8F20000","PropagateID":"19c9d115-45d2-8298-8000-00004fd036a4","ReservedCode2":""}</vt:lpwstr>
  </property>
  <property fmtid="{D5CDD505-2E9C-101B-9397-08002B2CF9AE}" pid="3" name="Notes">
    <vt:i4>1</vt:i4>
  </property>
  <property fmtid="{D5CDD505-2E9C-101B-9397-08002B2CF9AE}" pid="4" name="PresentationFormat">
    <vt:lpwstr>On-screen Show (16:9)</vt:lpwstr>
  </property>
  <property fmtid="{D5CDD505-2E9C-101B-9397-08002B2CF9AE}" pid="5" name="Slides">
    <vt:i4>1</vt:i4>
  </property>
</Properties>
</file>